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55BF-C2C1-4D34-B609-23ED361C4304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7CD2C5-4E57-49D0-8DE1-610ECAEEFA1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55BF-C2C1-4D34-B609-23ED361C4304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D2C5-4E57-49D0-8DE1-610ECAEEFA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55BF-C2C1-4D34-B609-23ED361C4304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D2C5-4E57-49D0-8DE1-610ECAEEFA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37455BF-C2C1-4D34-B609-23ED361C4304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57CD2C5-4E57-49D0-8DE1-610ECAEEFA1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55BF-C2C1-4D34-B609-23ED361C4304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D2C5-4E57-49D0-8DE1-610ECAEEFA1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55BF-C2C1-4D34-B609-23ED361C4304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D2C5-4E57-49D0-8DE1-610ECAEEFA1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D2C5-4E57-49D0-8DE1-610ECAEEFA1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55BF-C2C1-4D34-B609-23ED361C4304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55BF-C2C1-4D34-B609-23ED361C4304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D2C5-4E57-49D0-8DE1-610ECAEEFA1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55BF-C2C1-4D34-B609-23ED361C4304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D2C5-4E57-49D0-8DE1-610ECAEEFA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37455BF-C2C1-4D34-B609-23ED361C4304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57CD2C5-4E57-49D0-8DE1-610ECAEEFA1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55BF-C2C1-4D34-B609-23ED361C4304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7CD2C5-4E57-49D0-8DE1-610ECAEEFA1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37455BF-C2C1-4D34-B609-23ED361C4304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57CD2C5-4E57-49D0-8DE1-610ECAEEFA1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Dalia Munoz</a:t>
            </a:r>
          </a:p>
          <a:p>
            <a:r>
              <a:rPr lang="en-US" dirty="0" smtClean="0"/>
              <a:t>HCP 201</a:t>
            </a:r>
          </a:p>
          <a:p>
            <a:r>
              <a:rPr lang="en-US" dirty="0" smtClean="0"/>
              <a:t>Mrs. Wainio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/>
              <a:t>Bursitis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635651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                What is Bursitis?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59936" cy="5029200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b="1" dirty="0" smtClean="0"/>
              <a:t>It is a painful inflammation of the bursa. A bursa sac is located around a joint that contains lubricating fluids that allows muscles and tendons to move freely over bony surfaces. Bursitis occurs most frequently at the hip, shoulder, or knee.”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4038600"/>
            <a:ext cx="4038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1524000"/>
            <a:ext cx="4114801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630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     Age Group that has Bursitis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Usually happens to middle aged people, mostly because of trauma, stress, or an inflammation joint disease.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34000" y="2438400"/>
            <a:ext cx="2905125" cy="290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38400"/>
            <a:ext cx="2905125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19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                        Symptoms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81000" y="1524000"/>
            <a:ext cx="4038600" cy="4572000"/>
          </a:xfrm>
        </p:spPr>
        <p:txBody>
          <a:bodyPr/>
          <a:lstStyle/>
          <a:p>
            <a:r>
              <a:rPr lang="en-US" dirty="0" smtClean="0"/>
              <a:t>Pain with movement</a:t>
            </a:r>
          </a:p>
          <a:p>
            <a:r>
              <a:rPr lang="en-US" dirty="0" smtClean="0"/>
              <a:t>Limited motion </a:t>
            </a:r>
          </a:p>
          <a:p>
            <a:r>
              <a:rPr lang="en-US" dirty="0" smtClean="0"/>
              <a:t>Gradual or severe pain depending on which joint is being affected.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2971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899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                      Treatments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Joint rest</a:t>
            </a:r>
          </a:p>
          <a:p>
            <a:r>
              <a:rPr lang="en-US" dirty="0"/>
              <a:t>Immobilization</a:t>
            </a:r>
          </a:p>
          <a:p>
            <a:r>
              <a:rPr lang="en-US" dirty="0"/>
              <a:t>Pain medication</a:t>
            </a:r>
          </a:p>
          <a:p>
            <a:r>
              <a:rPr lang="en-US" dirty="0"/>
              <a:t>Bursal injection combined with a steroid and anesthetic.</a:t>
            </a:r>
          </a:p>
          <a:p>
            <a:r>
              <a:rPr lang="en-US" dirty="0"/>
              <a:t>Physical therapy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336" y="1524000"/>
            <a:ext cx="402896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315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                       Prognosis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 can be chronic after it develops several times. It is also acute once the joint has trauma and infection.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638800" y="2590800"/>
            <a:ext cx="1743075" cy="26193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90800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106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Medical Assisting Book</a:t>
            </a:r>
          </a:p>
          <a:p>
            <a:r>
              <a:rPr lang="en-US" smtClean="0"/>
              <a:t>Google images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                </a:t>
            </a:r>
            <a:r>
              <a:rPr lang="en-US" sz="6000" b="1" dirty="0" smtClean="0"/>
              <a:t>References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1782223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38</TotalTime>
  <Words>155</Words>
  <Application>Microsoft Office PowerPoint</Application>
  <PresentationFormat>On-screen Show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Paper</vt:lpstr>
      <vt:lpstr>Bursitis</vt:lpstr>
      <vt:lpstr>                 What is Bursitis?</vt:lpstr>
      <vt:lpstr>      Age Group that has Bursitis</vt:lpstr>
      <vt:lpstr>                         Symptoms</vt:lpstr>
      <vt:lpstr>                       Treatments</vt:lpstr>
      <vt:lpstr>                        Prognosis</vt:lpstr>
      <vt:lpstr>                 References</vt:lpstr>
    </vt:vector>
  </TitlesOfParts>
  <Company>San Joaquin Valley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Bursitis</dc:title>
  <dc:creator>Dalia Munoz</dc:creator>
  <cp:lastModifiedBy>Dalia Munoz</cp:lastModifiedBy>
  <cp:revision>4</cp:revision>
  <dcterms:created xsi:type="dcterms:W3CDTF">2013-11-06T15:26:41Z</dcterms:created>
  <dcterms:modified xsi:type="dcterms:W3CDTF">2013-11-06T16:05:21Z</dcterms:modified>
</cp:coreProperties>
</file>