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547DCA5-05CC-4D1D-B12C-D020121A54EA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31085F1-BE55-41A7-BD4D-B5133B2628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47DCA5-05CC-4D1D-B12C-D020121A54EA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1085F1-BE55-41A7-BD4D-B5133B2628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47DCA5-05CC-4D1D-B12C-D020121A54EA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1085F1-BE55-41A7-BD4D-B5133B2628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47DCA5-05CC-4D1D-B12C-D020121A54EA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1085F1-BE55-41A7-BD4D-B5133B2628B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47DCA5-05CC-4D1D-B12C-D020121A54EA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1085F1-BE55-41A7-BD4D-B5133B2628B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47DCA5-05CC-4D1D-B12C-D020121A54EA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1085F1-BE55-41A7-BD4D-B5133B2628B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47DCA5-05CC-4D1D-B12C-D020121A54EA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1085F1-BE55-41A7-BD4D-B5133B2628B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47DCA5-05CC-4D1D-B12C-D020121A54EA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1085F1-BE55-41A7-BD4D-B5133B2628B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47DCA5-05CC-4D1D-B12C-D020121A54EA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1085F1-BE55-41A7-BD4D-B5133B2628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547DCA5-05CC-4D1D-B12C-D020121A54EA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1085F1-BE55-41A7-BD4D-B5133B2628B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547DCA5-05CC-4D1D-B12C-D020121A54EA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31085F1-BE55-41A7-BD4D-B5133B2628B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547DCA5-05CC-4D1D-B12C-D020121A54EA}" type="datetimeFigureOut">
              <a:rPr lang="en-US" smtClean="0"/>
              <a:t>11/27/2013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31085F1-BE55-41A7-BD4D-B5133B2628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Ulcerative Colitis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Dalia Munoz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805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Its an inflammatory bowel disease (IBD) that causes a long-lasting inflammation in your digestive tract.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526721"/>
            <a:ext cx="2705100" cy="31881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526722"/>
            <a:ext cx="2705100" cy="318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3010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50292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Abdominal pain</a:t>
            </a:r>
          </a:p>
          <a:p>
            <a:r>
              <a:rPr lang="en-US" dirty="0" smtClean="0"/>
              <a:t> Blood in your stool</a:t>
            </a:r>
          </a:p>
          <a:p>
            <a:r>
              <a:rPr lang="en-US" dirty="0" smtClean="0"/>
              <a:t> Ongoing bouts of diarrhea that don't respond to over-the-counter (OTC) medications</a:t>
            </a:r>
          </a:p>
          <a:p>
            <a:r>
              <a:rPr lang="en-US" dirty="0" smtClean="0"/>
              <a:t> An unexplained fever lasting more than a day or two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0200" y="3200400"/>
            <a:ext cx="2971800" cy="132397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Symptoms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2819400"/>
            <a:ext cx="4440295" cy="216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3355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“Your doctor will likely diagnose ulcerative colitis only after ruling out other possible causes for your signs and symptoms, including </a:t>
            </a:r>
            <a:r>
              <a:rPr lang="en-US" dirty="0" err="1" smtClean="0"/>
              <a:t>Crohn's</a:t>
            </a:r>
            <a:r>
              <a:rPr lang="en-US" dirty="0" smtClean="0"/>
              <a:t> disease, ischemic colitis, infection, irritable bowel syndrome (IBS), diverticulitis and colon cancer.”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0200" y="3047999"/>
            <a:ext cx="2286000" cy="1371601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Diagnostic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819400"/>
            <a:ext cx="2571750" cy="177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2010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Anti-inflammatory drugs </a:t>
            </a:r>
          </a:p>
          <a:p>
            <a:r>
              <a:rPr lang="en-US" dirty="0" smtClean="0"/>
              <a:t>Surgery</a:t>
            </a:r>
          </a:p>
          <a:p>
            <a:r>
              <a:rPr lang="en-US" dirty="0" smtClean="0"/>
              <a:t>Anti-</a:t>
            </a:r>
            <a:r>
              <a:rPr lang="en-US" dirty="0" err="1" smtClean="0"/>
              <a:t>biotics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2289517"/>
            <a:ext cx="3062080" cy="2209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289517"/>
            <a:ext cx="329068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387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Ulcerative colitis usually affects people 15 to 30 years old. It does not have a gender preference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gets it?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343400" y="3276599"/>
            <a:ext cx="2590800" cy="685801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895600"/>
            <a:ext cx="4496662" cy="2499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56416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</TotalTime>
  <Words>125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Ulcerative Colitis</vt:lpstr>
      <vt:lpstr>Definition</vt:lpstr>
      <vt:lpstr>Symptoms</vt:lpstr>
      <vt:lpstr>Diagnostic</vt:lpstr>
      <vt:lpstr>Treatments</vt:lpstr>
      <vt:lpstr>Who gets it?</vt:lpstr>
    </vt:vector>
  </TitlesOfParts>
  <Company>San Joaquin Valley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Ulcerative Colitis</dc:title>
  <dc:creator>Dalia Munoz</dc:creator>
  <cp:lastModifiedBy>Dalia Munoz</cp:lastModifiedBy>
  <cp:revision>4</cp:revision>
  <dcterms:created xsi:type="dcterms:W3CDTF">2013-11-27T15:20:59Z</dcterms:created>
  <dcterms:modified xsi:type="dcterms:W3CDTF">2013-11-27T15:53:27Z</dcterms:modified>
</cp:coreProperties>
</file>