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9B3-99E8-42B4-8101-3604682007A1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7E8EB-4A96-4759-AB02-AE6B917C83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9B3-99E8-42B4-8101-3604682007A1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7E8EB-4A96-4759-AB02-AE6B917C8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9B3-99E8-42B4-8101-3604682007A1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7E8EB-4A96-4759-AB02-AE6B917C8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9B3-99E8-42B4-8101-3604682007A1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7E8EB-4A96-4759-AB02-AE6B917C8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9B3-99E8-42B4-8101-3604682007A1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B67E8EB-4A96-4759-AB02-AE6B917C832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9B3-99E8-42B4-8101-3604682007A1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7E8EB-4A96-4759-AB02-AE6B917C8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9B3-99E8-42B4-8101-3604682007A1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7E8EB-4A96-4759-AB02-AE6B917C8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9B3-99E8-42B4-8101-3604682007A1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7E8EB-4A96-4759-AB02-AE6B917C8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9B3-99E8-42B4-8101-3604682007A1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7E8EB-4A96-4759-AB02-AE6B917C8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9B3-99E8-42B4-8101-3604682007A1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7E8EB-4A96-4759-AB02-AE6B917C8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9B3-99E8-42B4-8101-3604682007A1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7E8EB-4A96-4759-AB02-AE6B917C8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36629B3-99E8-42B4-8101-3604682007A1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B67E8EB-4A96-4759-AB02-AE6B917C832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osteoporosis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</a:t>
            </a:r>
            <a:r>
              <a:rPr lang="en-US" dirty="0"/>
              <a:t>D</a:t>
            </a:r>
            <a:r>
              <a:rPr lang="en-US" dirty="0" smtClean="0"/>
              <a:t>alia </a:t>
            </a:r>
            <a:r>
              <a:rPr lang="en-US" dirty="0"/>
              <a:t>M</a:t>
            </a:r>
            <a:r>
              <a:rPr lang="en-US" dirty="0" smtClean="0"/>
              <a:t>unoz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369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causes Osteoporosis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Osteoporosis is a disease in which the bones are most likely to break.</a:t>
            </a:r>
          </a:p>
          <a:p>
            <a:r>
              <a:rPr lang="en-US" dirty="0" smtClean="0"/>
              <a:t>People with osteoporosis most often break bones in the hip, spine, and wrist.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581400"/>
            <a:ext cx="2714625" cy="2971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1526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Who is most likely to have osteoporosis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than 80% of woman have this disease.</a:t>
            </a:r>
          </a:p>
          <a:p>
            <a:r>
              <a:rPr lang="en-US" dirty="0" smtClean="0"/>
              <a:t>1-2 woman and 1-8 men over than age of 50  will have an osteoporosis- related fracture during their lives.</a:t>
            </a:r>
          </a:p>
          <a:p>
            <a:r>
              <a:rPr lang="en-US" dirty="0" smtClean="0"/>
              <a:t>White and Asian woman are most likely to get this disease.</a:t>
            </a:r>
          </a:p>
          <a:p>
            <a:r>
              <a:rPr lang="en-US" dirty="0" smtClean="0"/>
              <a:t>Family history of the disease and early menopause or small body's are at greater risk to develop this type of disease.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246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it affect men?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because they have a larger skeleton and their bone loss starts later and slower plus they don’t have a period of rapid hormonal changes which in turn leads to bone loss</a:t>
            </a:r>
          </a:p>
          <a:p>
            <a:r>
              <a:rPr lang="en-US" dirty="0" smtClean="0"/>
              <a:t>However the main problem of osteoporosis in them has been recognized as an important public health issue, men above the age of 70 will continue to increase the chances.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867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not any symptoms in their early stages of the bone loss. Once the bones have been weakened by the disease you might have signs that include:</a:t>
            </a:r>
          </a:p>
          <a:p>
            <a:r>
              <a:rPr lang="en-US" dirty="0" smtClean="0"/>
              <a:t>Back pain</a:t>
            </a:r>
          </a:p>
          <a:p>
            <a:r>
              <a:rPr lang="en-US" dirty="0" smtClean="0"/>
              <a:t>Loss of height</a:t>
            </a:r>
          </a:p>
          <a:p>
            <a:r>
              <a:rPr lang="en-US" dirty="0" smtClean="0"/>
              <a:t>Stooped posture</a:t>
            </a:r>
          </a:p>
          <a:p>
            <a:r>
              <a:rPr lang="en-US" dirty="0" smtClean="0"/>
              <a:t>And bone fractures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276600"/>
            <a:ext cx="47244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6410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disease is not diagnosed until the bones have weakened and has lead to a broken bone.</a:t>
            </a:r>
          </a:p>
          <a:p>
            <a:r>
              <a:rPr lang="en-US" dirty="0" smtClean="0"/>
              <a:t>An x-ray can not be measure the bones density but is used to identify spinal fractures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733800"/>
            <a:ext cx="5410200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297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there any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both men and woman the most widely prescribes osteoporosis medications are bisphosphonates which includes:</a:t>
            </a:r>
          </a:p>
          <a:p>
            <a:r>
              <a:rPr lang="en-US" dirty="0" smtClean="0"/>
              <a:t>Alendronate</a:t>
            </a:r>
          </a:p>
          <a:p>
            <a:r>
              <a:rPr lang="en-US" dirty="0" smtClean="0"/>
              <a:t>Risedronate</a:t>
            </a:r>
          </a:p>
          <a:p>
            <a:r>
              <a:rPr lang="en-US" dirty="0" smtClean="0"/>
              <a:t>Ibandronate</a:t>
            </a:r>
          </a:p>
          <a:p>
            <a:r>
              <a:rPr lang="en-US" dirty="0" smtClean="0"/>
              <a:t>Zoledronic acid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071946"/>
            <a:ext cx="3733800" cy="355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808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Whether you develop this disease depends on the thickness of your bones early in life but also on your health, diet, physical activity</a:t>
            </a:r>
          </a:p>
          <a:p>
            <a:r>
              <a:rPr lang="en-US" dirty="0" smtClean="0"/>
              <a:t>Thickness in your bones the less likely you are to become thin enough to break.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343400"/>
            <a:ext cx="2438399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8864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 info</a:t>
            </a:r>
          </a:p>
          <a:p>
            <a:r>
              <a:rPr lang="en-US" dirty="0" err="1" smtClean="0"/>
              <a:t>webMD</a:t>
            </a:r>
            <a:endParaRPr lang="en-US" dirty="0" smtClean="0"/>
          </a:p>
          <a:p>
            <a:r>
              <a:rPr lang="en-US" dirty="0" smtClean="0"/>
              <a:t>Google</a:t>
            </a:r>
          </a:p>
          <a:p>
            <a:r>
              <a:rPr lang="en-US" dirty="0" smtClean="0"/>
              <a:t>Your disease risk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7689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</TotalTime>
  <Words>328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Apex</vt:lpstr>
      <vt:lpstr>osteoporosis</vt:lpstr>
      <vt:lpstr>What causes Osteoporosis</vt:lpstr>
      <vt:lpstr>Who is most likely to have osteoporosis</vt:lpstr>
      <vt:lpstr>Does it affect men?</vt:lpstr>
      <vt:lpstr>symptoms</vt:lpstr>
      <vt:lpstr>diagnosis</vt:lpstr>
      <vt:lpstr>Is there any treatment</vt:lpstr>
      <vt:lpstr>prevention</vt:lpstr>
      <vt:lpstr>references</vt:lpstr>
    </vt:vector>
  </TitlesOfParts>
  <Company>SJVC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osteoporosis</dc:title>
  <dc:creator>Dalia Munoz</dc:creator>
  <cp:lastModifiedBy>Dalia Munoz</cp:lastModifiedBy>
  <cp:revision>3</cp:revision>
  <dcterms:created xsi:type="dcterms:W3CDTF">2013-08-22T13:53:21Z</dcterms:created>
  <dcterms:modified xsi:type="dcterms:W3CDTF">2013-08-22T14:16:53Z</dcterms:modified>
</cp:coreProperties>
</file>